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notesSlides/notesSlide19.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0.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5"/>
  </p:notesMasterIdLst>
  <p:handoutMasterIdLst>
    <p:handoutMasterId r:id="rId56"/>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16" r:id="rId25"/>
    <p:sldId id="327" r:id="rId26"/>
    <p:sldId id="333" r:id="rId27"/>
    <p:sldId id="300" r:id="rId28"/>
    <p:sldId id="301" r:id="rId29"/>
    <p:sldId id="298" r:id="rId30"/>
    <p:sldId id="284" r:id="rId31"/>
    <p:sldId id="270" r:id="rId32"/>
    <p:sldId id="286" r:id="rId33"/>
    <p:sldId id="283" r:id="rId34"/>
    <p:sldId id="260" r:id="rId35"/>
    <p:sldId id="280" r:id="rId36"/>
    <p:sldId id="275" r:id="rId37"/>
    <p:sldId id="313" r:id="rId38"/>
    <p:sldId id="319" r:id="rId39"/>
    <p:sldId id="320" r:id="rId40"/>
    <p:sldId id="294" r:id="rId41"/>
    <p:sldId id="303" r:id="rId42"/>
    <p:sldId id="311" r:id="rId43"/>
    <p:sldId id="305" r:id="rId44"/>
    <p:sldId id="312" r:id="rId45"/>
    <p:sldId id="265" r:id="rId46"/>
    <p:sldId id="318" r:id="rId47"/>
    <p:sldId id="315" r:id="rId48"/>
    <p:sldId id="314" r:id="rId49"/>
    <p:sldId id="304" r:id="rId50"/>
    <p:sldId id="264" r:id="rId51"/>
    <p:sldId id="289" r:id="rId52"/>
    <p:sldId id="268" r:id="rId53"/>
    <p:sldId id="287"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3820" autoAdjust="0"/>
  </p:normalViewPr>
  <p:slideViewPr>
    <p:cSldViewPr>
      <p:cViewPr>
        <p:scale>
          <a:sx n="100" d="100"/>
          <a:sy n="100" d="100"/>
        </p:scale>
        <p:origin x="-2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8079872"/>
        <c:axId val="118081792"/>
      </c:lineChart>
      <c:catAx>
        <c:axId val="1180798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18081792"/>
        <c:crosses val="autoZero"/>
        <c:auto val="1"/>
        <c:lblAlgn val="ctr"/>
        <c:lblOffset val="100"/>
        <c:tickLblSkip val="10"/>
        <c:tickMarkSkip val="10"/>
        <c:noMultiLvlLbl val="0"/>
      </c:catAx>
      <c:valAx>
        <c:axId val="1180817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1807987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6045312"/>
        <c:axId val="116047232"/>
      </c:lineChart>
      <c:catAx>
        <c:axId val="116045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7232"/>
        <c:crosses val="autoZero"/>
        <c:auto val="1"/>
        <c:lblAlgn val="ctr"/>
        <c:lblOffset val="100"/>
        <c:tickLblSkip val="10"/>
        <c:tickMarkSkip val="10"/>
        <c:noMultiLvlLbl val="0"/>
      </c:catAx>
      <c:valAx>
        <c:axId val="1160472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5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4088704"/>
        <c:axId val="65467904"/>
      </c:lineChart>
      <c:catAx>
        <c:axId val="440887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65467904"/>
        <c:crosses val="autoZero"/>
        <c:auto val="1"/>
        <c:lblAlgn val="ctr"/>
        <c:lblOffset val="100"/>
        <c:tickLblSkip val="10"/>
        <c:tickMarkSkip val="10"/>
        <c:noMultiLvlLbl val="0"/>
      </c:catAx>
      <c:valAx>
        <c:axId val="6546790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40887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62788352"/>
        <c:axId val="62914944"/>
      </c:lineChart>
      <c:catAx>
        <c:axId val="62788352"/>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62914944"/>
        <c:crosses val="autoZero"/>
        <c:auto val="1"/>
        <c:lblAlgn val="ctr"/>
        <c:lblOffset val="100"/>
        <c:tickLblSkip val="10"/>
        <c:tickMarkSkip val="10"/>
        <c:noMultiLvlLbl val="0"/>
      </c:catAx>
      <c:valAx>
        <c:axId val="6291494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2788352"/>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68337664"/>
        <c:axId val="68339584"/>
      </c:lineChart>
      <c:catAx>
        <c:axId val="68337664"/>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68339584"/>
        <c:crosses val="autoZero"/>
        <c:auto val="1"/>
        <c:lblAlgn val="ctr"/>
        <c:lblOffset val="100"/>
        <c:tickLblSkip val="10"/>
        <c:tickMarkSkip val="10"/>
        <c:noMultiLvlLbl val="0"/>
      </c:catAx>
      <c:valAx>
        <c:axId val="68339584"/>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833766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06414080"/>
        <c:axId val="106416000"/>
      </c:lineChart>
      <c:catAx>
        <c:axId val="106414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416000"/>
        <c:crosses val="autoZero"/>
        <c:auto val="1"/>
        <c:lblAlgn val="ctr"/>
        <c:lblOffset val="100"/>
        <c:tickLblSkip val="50"/>
        <c:tickMarkSkip val="10"/>
        <c:noMultiLvlLbl val="0"/>
      </c:catAx>
      <c:valAx>
        <c:axId val="10641600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41408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06284544"/>
        <c:axId val="106286464"/>
      </c:lineChart>
      <c:catAx>
        <c:axId val="1062845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286464"/>
        <c:crosses val="autoZero"/>
        <c:auto val="1"/>
        <c:lblAlgn val="ctr"/>
        <c:lblOffset val="100"/>
        <c:tickLblSkip val="50"/>
        <c:tickMarkSkip val="10"/>
        <c:noMultiLvlLbl val="0"/>
      </c:catAx>
      <c:valAx>
        <c:axId val="106286464"/>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2845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90697088"/>
        <c:axId val="110958080"/>
      </c:lineChart>
      <c:catAx>
        <c:axId val="9069708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10958080"/>
        <c:crosses val="autoZero"/>
        <c:auto val="1"/>
        <c:lblAlgn val="ctr"/>
        <c:lblOffset val="100"/>
        <c:tickLblSkip val="500"/>
        <c:tickMarkSkip val="500"/>
        <c:noMultiLvlLbl val="0"/>
      </c:catAx>
      <c:valAx>
        <c:axId val="11095808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069708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5247360"/>
        <c:axId val="115253632"/>
      </c:lineChart>
      <c:catAx>
        <c:axId val="1152473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5253632"/>
        <c:crosses val="autoZero"/>
        <c:auto val="1"/>
        <c:lblAlgn val="ctr"/>
        <c:lblOffset val="100"/>
        <c:tickLblSkip val="10"/>
        <c:tickMarkSkip val="10"/>
        <c:noMultiLvlLbl val="0"/>
      </c:catAx>
      <c:valAx>
        <c:axId val="1152536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5247360"/>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56640"/>
        <c:axId val="111458560"/>
      </c:lineChart>
      <c:catAx>
        <c:axId val="11145664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458560"/>
        <c:crosses val="autoZero"/>
        <c:auto val="1"/>
        <c:lblAlgn val="ctr"/>
        <c:lblOffset val="100"/>
        <c:tickLblSkip val="10"/>
        <c:tickMarkSkip val="10"/>
        <c:noMultiLvlLbl val="0"/>
      </c:catAx>
      <c:valAx>
        <c:axId val="11145856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45664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71168890"/>
              </p:ext>
            </p:extLst>
          </p:nvPr>
        </p:nvGraphicFramePr>
        <p:xfrm>
          <a:off x="443626" y="2204864"/>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48502"/>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206000" y="122530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2050036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9200"/>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013654193"/>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モデルの作りこみがしやすい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31</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836712"/>
            <a:ext cx="7344816" cy="5879760"/>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929112878"/>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r>
                        <a:rPr lang="ja-JP" altLang="en-US" sz="2800" dirty="0" smtClean="0"/>
                        <a:t>。</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r>
                        <a:rPr lang="ja-JP" altLang="en-US" sz="2800" dirty="0" smtClean="0"/>
                        <a:t>。</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Origin</Template>
  <TotalTime>5292</TotalTime>
  <Words>2084</Words>
  <Application>Microsoft Office PowerPoint</Application>
  <PresentationFormat>画面に合わせる (4:3)</PresentationFormat>
  <Paragraphs>382</Paragraphs>
  <Slides>53</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280</cp:revision>
  <cp:lastPrinted>2013-12-28T01:55:06Z</cp:lastPrinted>
  <dcterms:created xsi:type="dcterms:W3CDTF">2013-12-17T00:35:00Z</dcterms:created>
  <dcterms:modified xsi:type="dcterms:W3CDTF">2014-02-13T06:52:58Z</dcterms:modified>
</cp:coreProperties>
</file>